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6ADE001-9538-404F-BF6B-A79E5DB80C88}" type="datetimeFigureOut">
              <a:rPr lang="en-IN" smtClean="0"/>
              <a:t>22-05-2018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C522C2-15BE-4D21-BAD5-3C1BC44230C5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15416"/>
            <a:ext cx="914308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3"/>
            <a:ext cx="1259370" cy="2049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16632"/>
            <a:ext cx="1269248" cy="2127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33" y="109194"/>
            <a:ext cx="1263943" cy="205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08986"/>
            <a:ext cx="1403386" cy="1818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51953"/>
            <a:ext cx="1260785" cy="213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1" y="4474401"/>
            <a:ext cx="1337252" cy="22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Perspective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luxury-gourmet</dc:creator>
  <cp:lastModifiedBy>luxury-gourmet</cp:lastModifiedBy>
  <cp:revision>1</cp:revision>
  <dcterms:created xsi:type="dcterms:W3CDTF">2018-05-22T04:18:48Z</dcterms:created>
  <dcterms:modified xsi:type="dcterms:W3CDTF">2018-05-22T04:24:22Z</dcterms:modified>
</cp:coreProperties>
</file>